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319" r:id="rId5"/>
    <p:sldId id="263" r:id="rId6"/>
    <p:sldId id="307" r:id="rId7"/>
    <p:sldId id="318" r:id="rId8"/>
    <p:sldId id="31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05DBBC-7BFE-42A4-935F-F394E181A360}" v="1" dt="2023-08-31T21:51:15.6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CC05DBBC-7BFE-42A4-935F-F394E181A360}"/>
    <pc:docChg chg="undo custSel addSld delSld modSld sldOrd">
      <pc:chgData name="Ellsworth, Tricia" userId="01d6a956-2361-406b-8257-931c99b3a1b5" providerId="ADAL" clId="{CC05DBBC-7BFE-42A4-935F-F394E181A360}" dt="2023-08-31T21:52:36.216" v="28" actId="14100"/>
      <pc:docMkLst>
        <pc:docMk/>
      </pc:docMkLst>
      <pc:sldChg chg="del">
        <pc:chgData name="Ellsworth, Tricia" userId="01d6a956-2361-406b-8257-931c99b3a1b5" providerId="ADAL" clId="{CC05DBBC-7BFE-42A4-935F-F394E181A360}" dt="2023-08-31T21:50:59.539" v="0" actId="47"/>
        <pc:sldMkLst>
          <pc:docMk/>
          <pc:sldMk cId="3748188984" sldId="261"/>
        </pc:sldMkLst>
      </pc:sldChg>
      <pc:sldChg chg="del">
        <pc:chgData name="Ellsworth, Tricia" userId="01d6a956-2361-406b-8257-931c99b3a1b5" providerId="ADAL" clId="{CC05DBBC-7BFE-42A4-935F-F394E181A360}" dt="2023-08-31T21:50:59.539" v="0" actId="47"/>
        <pc:sldMkLst>
          <pc:docMk/>
          <pc:sldMk cId="2147759825" sldId="262"/>
        </pc:sldMkLst>
      </pc:sldChg>
      <pc:sldChg chg="delSp modSp mod modClrScheme chgLayout">
        <pc:chgData name="Ellsworth, Tricia" userId="01d6a956-2361-406b-8257-931c99b3a1b5" providerId="ADAL" clId="{CC05DBBC-7BFE-42A4-935F-F394E181A360}" dt="2023-08-31T21:52:03.417" v="20" actId="1076"/>
        <pc:sldMkLst>
          <pc:docMk/>
          <pc:sldMk cId="1530443336" sldId="263"/>
        </pc:sldMkLst>
        <pc:spChg chg="del mod">
          <ac:chgData name="Ellsworth, Tricia" userId="01d6a956-2361-406b-8257-931c99b3a1b5" providerId="ADAL" clId="{CC05DBBC-7BFE-42A4-935F-F394E181A360}" dt="2023-08-31T21:51:57.300" v="17" actId="700"/>
          <ac:spMkLst>
            <pc:docMk/>
            <pc:sldMk cId="1530443336" sldId="263"/>
            <ac:spMk id="2" creationId="{8576A437-5FAE-40F2-AAE1-1847DDA0937F}"/>
          </ac:spMkLst>
        </pc:spChg>
        <pc:picChg chg="mod">
          <ac:chgData name="Ellsworth, Tricia" userId="01d6a956-2361-406b-8257-931c99b3a1b5" providerId="ADAL" clId="{CC05DBBC-7BFE-42A4-935F-F394E181A360}" dt="2023-08-31T21:52:03.417" v="20" actId="1076"/>
          <ac:picMkLst>
            <pc:docMk/>
            <pc:sldMk cId="1530443336" sldId="263"/>
            <ac:picMk id="3" creationId="{088EAAD7-ED31-4A1E-95D7-77C40572CDAE}"/>
          </ac:picMkLst>
        </pc:picChg>
      </pc:sldChg>
      <pc:sldChg chg="del">
        <pc:chgData name="Ellsworth, Tricia" userId="01d6a956-2361-406b-8257-931c99b3a1b5" providerId="ADAL" clId="{CC05DBBC-7BFE-42A4-935F-F394E181A360}" dt="2023-08-31T21:51:06.126" v="1" actId="47"/>
        <pc:sldMkLst>
          <pc:docMk/>
          <pc:sldMk cId="2687685456" sldId="264"/>
        </pc:sldMkLst>
      </pc:sldChg>
      <pc:sldChg chg="del">
        <pc:chgData name="Ellsworth, Tricia" userId="01d6a956-2361-406b-8257-931c99b3a1b5" providerId="ADAL" clId="{CC05DBBC-7BFE-42A4-935F-F394E181A360}" dt="2023-08-31T21:50:59.539" v="0" actId="47"/>
        <pc:sldMkLst>
          <pc:docMk/>
          <pc:sldMk cId="1814004957" sldId="266"/>
        </pc:sldMkLst>
      </pc:sldChg>
      <pc:sldChg chg="del">
        <pc:chgData name="Ellsworth, Tricia" userId="01d6a956-2361-406b-8257-931c99b3a1b5" providerId="ADAL" clId="{CC05DBBC-7BFE-42A4-935F-F394E181A360}" dt="2023-08-31T21:50:59.539" v="0" actId="47"/>
        <pc:sldMkLst>
          <pc:docMk/>
          <pc:sldMk cId="716227378" sldId="267"/>
        </pc:sldMkLst>
      </pc:sldChg>
      <pc:sldChg chg="del">
        <pc:chgData name="Ellsworth, Tricia" userId="01d6a956-2361-406b-8257-931c99b3a1b5" providerId="ADAL" clId="{CC05DBBC-7BFE-42A4-935F-F394E181A360}" dt="2023-08-31T21:50:59.539" v="0" actId="47"/>
        <pc:sldMkLst>
          <pc:docMk/>
          <pc:sldMk cId="1728006442" sldId="295"/>
        </pc:sldMkLst>
      </pc:sldChg>
      <pc:sldChg chg="del">
        <pc:chgData name="Ellsworth, Tricia" userId="01d6a956-2361-406b-8257-931c99b3a1b5" providerId="ADAL" clId="{CC05DBBC-7BFE-42A4-935F-F394E181A360}" dt="2023-08-31T21:50:59.539" v="0" actId="47"/>
        <pc:sldMkLst>
          <pc:docMk/>
          <pc:sldMk cId="5909302" sldId="296"/>
        </pc:sldMkLst>
      </pc:sldChg>
      <pc:sldChg chg="del">
        <pc:chgData name="Ellsworth, Tricia" userId="01d6a956-2361-406b-8257-931c99b3a1b5" providerId="ADAL" clId="{CC05DBBC-7BFE-42A4-935F-F394E181A360}" dt="2023-08-31T21:50:59.539" v="0" actId="47"/>
        <pc:sldMkLst>
          <pc:docMk/>
          <pc:sldMk cId="812828514" sldId="297"/>
        </pc:sldMkLst>
      </pc:sldChg>
      <pc:sldChg chg="del">
        <pc:chgData name="Ellsworth, Tricia" userId="01d6a956-2361-406b-8257-931c99b3a1b5" providerId="ADAL" clId="{CC05DBBC-7BFE-42A4-935F-F394E181A360}" dt="2023-08-31T21:50:59.539" v="0" actId="47"/>
        <pc:sldMkLst>
          <pc:docMk/>
          <pc:sldMk cId="3943708529" sldId="298"/>
        </pc:sldMkLst>
      </pc:sldChg>
      <pc:sldChg chg="del">
        <pc:chgData name="Ellsworth, Tricia" userId="01d6a956-2361-406b-8257-931c99b3a1b5" providerId="ADAL" clId="{CC05DBBC-7BFE-42A4-935F-F394E181A360}" dt="2023-08-31T21:50:59.539" v="0" actId="47"/>
        <pc:sldMkLst>
          <pc:docMk/>
          <pc:sldMk cId="129115817" sldId="299"/>
        </pc:sldMkLst>
      </pc:sldChg>
      <pc:sldChg chg="del">
        <pc:chgData name="Ellsworth, Tricia" userId="01d6a956-2361-406b-8257-931c99b3a1b5" providerId="ADAL" clId="{CC05DBBC-7BFE-42A4-935F-F394E181A360}" dt="2023-08-31T21:50:59.539" v="0" actId="47"/>
        <pc:sldMkLst>
          <pc:docMk/>
          <pc:sldMk cId="3807805778" sldId="300"/>
        </pc:sldMkLst>
      </pc:sldChg>
      <pc:sldChg chg="del">
        <pc:chgData name="Ellsworth, Tricia" userId="01d6a956-2361-406b-8257-931c99b3a1b5" providerId="ADAL" clId="{CC05DBBC-7BFE-42A4-935F-F394E181A360}" dt="2023-08-31T21:50:59.539" v="0" actId="47"/>
        <pc:sldMkLst>
          <pc:docMk/>
          <pc:sldMk cId="477594122" sldId="301"/>
        </pc:sldMkLst>
      </pc:sldChg>
      <pc:sldChg chg="del">
        <pc:chgData name="Ellsworth, Tricia" userId="01d6a956-2361-406b-8257-931c99b3a1b5" providerId="ADAL" clId="{CC05DBBC-7BFE-42A4-935F-F394E181A360}" dt="2023-08-31T21:50:59.539" v="0" actId="47"/>
        <pc:sldMkLst>
          <pc:docMk/>
          <pc:sldMk cId="1198983863" sldId="303"/>
        </pc:sldMkLst>
      </pc:sldChg>
      <pc:sldChg chg="del">
        <pc:chgData name="Ellsworth, Tricia" userId="01d6a956-2361-406b-8257-931c99b3a1b5" providerId="ADAL" clId="{CC05DBBC-7BFE-42A4-935F-F394E181A360}" dt="2023-08-31T21:50:59.539" v="0" actId="47"/>
        <pc:sldMkLst>
          <pc:docMk/>
          <pc:sldMk cId="1505400908" sldId="304"/>
        </pc:sldMkLst>
      </pc:sldChg>
      <pc:sldChg chg="del">
        <pc:chgData name="Ellsworth, Tricia" userId="01d6a956-2361-406b-8257-931c99b3a1b5" providerId="ADAL" clId="{CC05DBBC-7BFE-42A4-935F-F394E181A360}" dt="2023-08-31T21:50:59.539" v="0" actId="47"/>
        <pc:sldMkLst>
          <pc:docMk/>
          <pc:sldMk cId="1175951569" sldId="305"/>
        </pc:sldMkLst>
      </pc:sldChg>
      <pc:sldChg chg="del">
        <pc:chgData name="Ellsworth, Tricia" userId="01d6a956-2361-406b-8257-931c99b3a1b5" providerId="ADAL" clId="{CC05DBBC-7BFE-42A4-935F-F394E181A360}" dt="2023-08-31T21:50:59.539" v="0" actId="47"/>
        <pc:sldMkLst>
          <pc:docMk/>
          <pc:sldMk cId="801488446" sldId="306"/>
        </pc:sldMkLst>
      </pc:sldChg>
      <pc:sldChg chg="delSp modSp mod modClrScheme chgLayout">
        <pc:chgData name="Ellsworth, Tricia" userId="01d6a956-2361-406b-8257-931c99b3a1b5" providerId="ADAL" clId="{CC05DBBC-7BFE-42A4-935F-F394E181A360}" dt="2023-08-31T21:52:12.422" v="23" actId="1076"/>
        <pc:sldMkLst>
          <pc:docMk/>
          <pc:sldMk cId="1726238325" sldId="307"/>
        </pc:sldMkLst>
        <pc:spChg chg="del">
          <ac:chgData name="Ellsworth, Tricia" userId="01d6a956-2361-406b-8257-931c99b3a1b5" providerId="ADAL" clId="{CC05DBBC-7BFE-42A4-935F-F394E181A360}" dt="2023-08-31T21:51:33.103" v="7" actId="700"/>
          <ac:spMkLst>
            <pc:docMk/>
            <pc:sldMk cId="1726238325" sldId="307"/>
            <ac:spMk id="2" creationId="{FB028C54-CAEF-4BF2-913D-A3961034B9EE}"/>
          </ac:spMkLst>
        </pc:spChg>
        <pc:picChg chg="mod">
          <ac:chgData name="Ellsworth, Tricia" userId="01d6a956-2361-406b-8257-931c99b3a1b5" providerId="ADAL" clId="{CC05DBBC-7BFE-42A4-935F-F394E181A360}" dt="2023-08-31T21:52:12.422" v="23" actId="1076"/>
          <ac:picMkLst>
            <pc:docMk/>
            <pc:sldMk cId="1726238325" sldId="307"/>
            <ac:picMk id="3" creationId="{0DCC4546-9115-4ECE-B426-24FEAC74BB8C}"/>
          </ac:picMkLst>
        </pc:picChg>
        <pc:picChg chg="del">
          <ac:chgData name="Ellsworth, Tricia" userId="01d6a956-2361-406b-8257-931c99b3a1b5" providerId="ADAL" clId="{CC05DBBC-7BFE-42A4-935F-F394E181A360}" dt="2023-08-31T21:51:13.345" v="3" actId="21"/>
          <ac:picMkLst>
            <pc:docMk/>
            <pc:sldMk cId="1726238325" sldId="307"/>
            <ac:picMk id="4" creationId="{483CEE48-6212-413E-97D9-6CC1D52DE54C}"/>
          </ac:picMkLst>
        </pc:picChg>
      </pc:sldChg>
      <pc:sldChg chg="del">
        <pc:chgData name="Ellsworth, Tricia" userId="01d6a956-2361-406b-8257-931c99b3a1b5" providerId="ADAL" clId="{CC05DBBC-7BFE-42A4-935F-F394E181A360}" dt="2023-08-31T21:51:06.126" v="1" actId="47"/>
        <pc:sldMkLst>
          <pc:docMk/>
          <pc:sldMk cId="393680666" sldId="312"/>
        </pc:sldMkLst>
      </pc:sldChg>
      <pc:sldChg chg="del">
        <pc:chgData name="Ellsworth, Tricia" userId="01d6a956-2361-406b-8257-931c99b3a1b5" providerId="ADAL" clId="{CC05DBBC-7BFE-42A4-935F-F394E181A360}" dt="2023-08-31T21:51:06.126" v="1" actId="47"/>
        <pc:sldMkLst>
          <pc:docMk/>
          <pc:sldMk cId="3393245297" sldId="313"/>
        </pc:sldMkLst>
      </pc:sldChg>
      <pc:sldChg chg="del">
        <pc:chgData name="Ellsworth, Tricia" userId="01d6a956-2361-406b-8257-931c99b3a1b5" providerId="ADAL" clId="{CC05DBBC-7BFE-42A4-935F-F394E181A360}" dt="2023-08-31T21:50:59.539" v="0" actId="47"/>
        <pc:sldMkLst>
          <pc:docMk/>
          <pc:sldMk cId="152492620" sldId="314"/>
        </pc:sldMkLst>
      </pc:sldChg>
      <pc:sldChg chg="del">
        <pc:chgData name="Ellsworth, Tricia" userId="01d6a956-2361-406b-8257-931c99b3a1b5" providerId="ADAL" clId="{CC05DBBC-7BFE-42A4-935F-F394E181A360}" dt="2023-08-31T21:50:59.539" v="0" actId="47"/>
        <pc:sldMkLst>
          <pc:docMk/>
          <pc:sldMk cId="1502710472" sldId="315"/>
        </pc:sldMkLst>
      </pc:sldChg>
      <pc:sldChg chg="del">
        <pc:chgData name="Ellsworth, Tricia" userId="01d6a956-2361-406b-8257-931c99b3a1b5" providerId="ADAL" clId="{CC05DBBC-7BFE-42A4-935F-F394E181A360}" dt="2023-08-31T21:50:59.539" v="0" actId="47"/>
        <pc:sldMkLst>
          <pc:docMk/>
          <pc:sldMk cId="3003315178" sldId="316"/>
        </pc:sldMkLst>
      </pc:sldChg>
      <pc:sldChg chg="addSp delSp modSp new mod modClrScheme chgLayout">
        <pc:chgData name="Ellsworth, Tricia" userId="01d6a956-2361-406b-8257-931c99b3a1b5" providerId="ADAL" clId="{CC05DBBC-7BFE-42A4-935F-F394E181A360}" dt="2023-08-31T21:52:36.216" v="28" actId="14100"/>
        <pc:sldMkLst>
          <pc:docMk/>
          <pc:sldMk cId="960341119" sldId="318"/>
        </pc:sldMkLst>
        <pc:spChg chg="del">
          <ac:chgData name="Ellsworth, Tricia" userId="01d6a956-2361-406b-8257-931c99b3a1b5" providerId="ADAL" clId="{CC05DBBC-7BFE-42A4-935F-F394E181A360}" dt="2023-08-31T21:51:33.103" v="7" actId="700"/>
          <ac:spMkLst>
            <pc:docMk/>
            <pc:sldMk cId="960341119" sldId="318"/>
            <ac:spMk id="2" creationId="{529E1918-041A-30D0-19EF-296D15DE6357}"/>
          </ac:spMkLst>
        </pc:spChg>
        <pc:picChg chg="add mod modCrop">
          <ac:chgData name="Ellsworth, Tricia" userId="01d6a956-2361-406b-8257-931c99b3a1b5" providerId="ADAL" clId="{CC05DBBC-7BFE-42A4-935F-F394E181A360}" dt="2023-08-31T21:52:36.216" v="28" actId="14100"/>
          <ac:picMkLst>
            <pc:docMk/>
            <pc:sldMk cId="960341119" sldId="318"/>
            <ac:picMk id="3" creationId="{F3ACA5CC-125C-0672-86D2-DAE60401BD73}"/>
          </ac:picMkLst>
        </pc:picChg>
      </pc:sldChg>
      <pc:sldChg chg="addSp delSp modSp new mod ord modClrScheme chgLayout">
        <pc:chgData name="Ellsworth, Tricia" userId="01d6a956-2361-406b-8257-931c99b3a1b5" providerId="ADAL" clId="{CC05DBBC-7BFE-42A4-935F-F394E181A360}" dt="2023-08-31T21:51:53.162" v="16" actId="113"/>
        <pc:sldMkLst>
          <pc:docMk/>
          <pc:sldMk cId="3868549438" sldId="319"/>
        </pc:sldMkLst>
        <pc:spChg chg="del mod ord">
          <ac:chgData name="Ellsworth, Tricia" userId="01d6a956-2361-406b-8257-931c99b3a1b5" providerId="ADAL" clId="{CC05DBBC-7BFE-42A4-935F-F394E181A360}" dt="2023-08-31T21:51:40.836" v="11" actId="700"/>
          <ac:spMkLst>
            <pc:docMk/>
            <pc:sldMk cId="3868549438" sldId="319"/>
            <ac:spMk id="2" creationId="{CE1E1708-5BE0-9D65-A68A-3BF835F96A42}"/>
          </ac:spMkLst>
        </pc:spChg>
        <pc:spChg chg="add mod ord">
          <ac:chgData name="Ellsworth, Tricia" userId="01d6a956-2361-406b-8257-931c99b3a1b5" providerId="ADAL" clId="{CC05DBBC-7BFE-42A4-935F-F394E181A360}" dt="2023-08-31T21:51:53.162" v="16" actId="113"/>
          <ac:spMkLst>
            <pc:docMk/>
            <pc:sldMk cId="3868549438" sldId="319"/>
            <ac:spMk id="3" creationId="{A12B6825-B714-8D29-87A0-EEAB34A97E97}"/>
          </ac:spMkLst>
        </pc:spChg>
        <pc:spChg chg="add mod ord">
          <ac:chgData name="Ellsworth, Tricia" userId="01d6a956-2361-406b-8257-931c99b3a1b5" providerId="ADAL" clId="{CC05DBBC-7BFE-42A4-935F-F394E181A360}" dt="2023-08-31T21:51:40.836" v="11" actId="700"/>
          <ac:spMkLst>
            <pc:docMk/>
            <pc:sldMk cId="3868549438" sldId="319"/>
            <ac:spMk id="4" creationId="{36DD8ADD-BE63-B474-B3A1-142F77DFB316}"/>
          </ac:spMkLst>
        </pc:spChg>
        <pc:spChg chg="add del">
          <ac:chgData name="Ellsworth, Tricia" userId="01d6a956-2361-406b-8257-931c99b3a1b5" providerId="ADAL" clId="{CC05DBBC-7BFE-42A4-935F-F394E181A360}" dt="2023-08-31T21:51:48.567" v="14" actId="22"/>
          <ac:spMkLst>
            <pc:docMk/>
            <pc:sldMk cId="3868549438" sldId="319"/>
            <ac:spMk id="6" creationId="{2CF99040-FCB7-9B52-D304-6424730E2D3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8532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7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17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010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8865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086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644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472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057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2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85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78D33E0-C57C-425C-8AE0-82E0D72C65DE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426C5AA-2A70-491D-8163-01FF24CA599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8458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12B6825-B714-8D29-87A0-EEAB34A97E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Email Rules &amp; Manners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36DD8ADD-BE63-B474-B3A1-142F77DFB3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549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88EAAD7-ED31-4A1E-95D7-77C40572CD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409" t="28680" r="32723" b="17986"/>
          <a:stretch/>
        </p:blipFill>
        <p:spPr>
          <a:xfrm>
            <a:off x="2308466" y="0"/>
            <a:ext cx="7012816" cy="6033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443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DCC4546-9115-4ECE-B426-24FEAC74BB8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316" t="21521" r="32500" b="25380"/>
          <a:stretch/>
        </p:blipFill>
        <p:spPr>
          <a:xfrm>
            <a:off x="1515031" y="144233"/>
            <a:ext cx="7526331" cy="6212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238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3ACA5CC-125C-0672-86D2-DAE60401BD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447" t="29949" r="32368" b="13450"/>
          <a:stretch/>
        </p:blipFill>
        <p:spPr>
          <a:xfrm>
            <a:off x="1811469" y="233264"/>
            <a:ext cx="6763364" cy="5951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341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C622F-9F3E-4240-8C5E-4046F15A5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 Email Rules and Manners Review Packet</a:t>
            </a:r>
          </a:p>
        </p:txBody>
      </p:sp>
    </p:spTree>
    <p:extLst>
      <p:ext uri="{BB962C8B-B14F-4D97-AF65-F5344CB8AC3E}">
        <p14:creationId xmlns:p14="http://schemas.microsoft.com/office/powerpoint/2010/main" val="257510704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32" ma:contentTypeDescription="Create a new document." ma:contentTypeScope="" ma:versionID="b1f2bee11412d181e74bcdfc69bc55f4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ed715b01663a6ee660ce41e3db3d5f3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38" nillable="true" ma:displayName="_activity" ma:hidden="true" ma:internalName="_activity">
      <xsd:simpleType>
        <xsd:restriction base="dms:Note"/>
      </xsd:simpleType>
    </xsd:element>
    <xsd:element name="MediaServiceObjectDetectorVersions" ma:index="3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_activity xmlns="d2816622-cc35-45ff-b38d-8694946a657f" xsi:nil="true"/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Props1.xml><?xml version="1.0" encoding="utf-8"?>
<ds:datastoreItem xmlns:ds="http://schemas.openxmlformats.org/officeDocument/2006/customXml" ds:itemID="{7EDEDF6A-DC51-46B0-A9BE-340AB53D98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91F135-C074-4E6A-AECF-5FBE41B420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8D10B95-174C-4E7D-8CB3-85208186288D}">
  <ds:schemaRefs>
    <ds:schemaRef ds:uri="968dbe4d-483c-4bd7-8c7b-287a3305d3b6"/>
    <ds:schemaRef ds:uri="http://schemas.microsoft.com/office/infopath/2007/PartnerControls"/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d2816622-cc35-45ff-b38d-8694946a657f"/>
    <ds:schemaRef ds:uri="http://schemas.microsoft.com/office/2006/metadata/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</TotalTime>
  <Words>11</Words>
  <Application>Microsoft Office PowerPoint</Application>
  <PresentationFormat>Widescreen</PresentationFormat>
  <Paragraphs>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Retrospect</vt:lpstr>
      <vt:lpstr>Email Rules &amp; Manners</vt:lpstr>
      <vt:lpstr>PowerPoint Presentation</vt:lpstr>
      <vt:lpstr>PowerPoint Presentation</vt:lpstr>
      <vt:lpstr>PowerPoint Presentation</vt:lpstr>
      <vt:lpstr>Complete Email Rules and Manners Review Packet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Edutyping</dc:title>
  <dc:creator>Ellsworth, Tricia</dc:creator>
  <cp:lastModifiedBy>Ellsworth, Tricia</cp:lastModifiedBy>
  <cp:revision>2</cp:revision>
  <dcterms:created xsi:type="dcterms:W3CDTF">2023-08-31T17:07:23Z</dcterms:created>
  <dcterms:modified xsi:type="dcterms:W3CDTF">2023-08-31T21:52:37Z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